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0" r:id="rId5"/>
    <p:sldId id="261" r:id="rId6"/>
    <p:sldId id="262" r:id="rId7"/>
    <p:sldId id="264" r:id="rId8"/>
    <p:sldId id="263" r:id="rId9"/>
    <p:sldId id="265" r:id="rId10"/>
    <p:sldId id="267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5" autoAdjust="0"/>
  </p:normalViewPr>
  <p:slideViewPr>
    <p:cSldViewPr snapToGrid="0">
      <p:cViewPr>
        <p:scale>
          <a:sx n="33" d="100"/>
          <a:sy n="33" d="100"/>
        </p:scale>
        <p:origin x="1781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8FFDA-E1EE-4445-8506-75CA6E5BAA4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EBE1D-D016-4FC0-95A8-CCC569AAC6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65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7023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87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43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59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55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614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533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775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2676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236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B4EA9F-7D71-82C9-3ABE-64FED7A8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B92D4C-B83E-2F51-E0D4-FF51B6000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0C0ADD-375A-0D3D-0EAA-525AA261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596F3E-033F-1D09-89A8-4E221B3F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F98902-A7CE-5D24-1A58-F5D2798A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48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D8D31D-F0E1-98A9-3EB1-E66F7999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20066C-DE48-C0F3-53D1-2E120B7C1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74DD1E-0500-3494-2549-36F58E8F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534DAB-7310-2A6F-D8E9-CA730E9F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5E2AD0-CEED-11FD-1667-AB50E5BF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6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1607A14-E854-D106-7C64-F2A87584B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5D10C94-F12D-6C16-D741-DDB89F44E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6D4A89-7A24-EBBF-E027-1B8A84B9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DBF9B6-5C07-1ACE-5A5E-92BF3D36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9AC528-9880-B1E2-7F8A-0A7906FA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117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9897DE-F481-0C2D-0A77-8ED90A62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63643-41F0-3DA1-8ED1-2B0663051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3B9B7A-A9E2-4238-55C8-76835F75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4CCBBE-F5CD-51B3-7420-01CBC11D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32715D-EC36-5EE8-91D3-A26CB67E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995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B3E464-392C-4E04-B1F5-A82A692A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C0971E-76AF-3AF8-1EDE-4B37CFDCB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6A9179-DFA2-341C-73C6-7B0638BB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85DFB9-182E-64FA-E021-032A0149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6D4381-535C-46DF-404D-7A2E3159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512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55002-00CB-213F-33A3-1BC2CC62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DE8B03-042A-022F-0B9E-C9218F64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E371E01-7603-9F7F-3E14-DDB579B2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7F8555-7663-2970-3EB3-C3E2D35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05256D-5A95-ED36-0AF0-65D14280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250611-B06A-4513-FB06-68B80F91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64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0C3508-B933-D59F-A918-0D6D4BB8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D1F460-FCED-D3DF-13BB-DB360D9A7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E947BF-9A5A-59CD-5A58-ACF228E1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93309AF-2B96-1960-5CCD-D1991FFFE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A2316E6-2D90-B7AD-97B1-D44508CA2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8D5701-4CEF-FA72-5105-CFA964C7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D3747DB-70C2-E261-5C92-3F3BEA67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527CFC1-2180-8654-52F6-8E71E23F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89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91F6CD-C617-E898-370C-2C0E205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293573-F347-3E8B-11BA-974D7D3A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A0F4957-5CFD-F336-294A-39DCE73E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67CEA1-BC64-EBF3-9EAE-9A164298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84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434969-A4F0-8A1F-3830-032E8455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9AEB01-D510-0997-15EE-067CD2E2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17AEB5-E0B5-51B1-6A9C-68ECE2E5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8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8B799-1E41-DC29-6468-52692626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6CC06B-3A8C-C577-2E4C-37EDF835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6D7C43-A5B3-33C9-CC80-D9E783CA9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8C1FB13-1BBC-230D-A763-CA9655D1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98F813-0605-7517-B2B1-4ECD83B50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4D441B-147A-608F-2E13-CE9FB4E7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19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81155-358D-92D5-DBA0-D97DD26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74DFCE5-3F42-19C5-8C8E-66F884456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D26EB0E-A091-2D72-ACF7-CD385BDA1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F8F7E2-F545-7348-1B01-875AE25D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6A595D-7EB9-95AD-5712-C4C76F724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19515D-E47A-B966-C8DC-687F5CBD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37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182585D-F92D-5B4E-A769-B6779679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0B6A40-83B7-0560-FC6F-0C834F45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F6C75D-F8DA-F37A-5BF4-A44FDF2C9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E67BEE-470C-DEF4-EF62-B36A8ED08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A68A97-1704-4A77-0A12-E4ACAC50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45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3773"/>
            <a:ext cx="9144000" cy="2036693"/>
          </a:xfrm>
        </p:spPr>
        <p:txBody>
          <a:bodyPr>
            <a:normAutofit/>
          </a:bodyPr>
          <a:lstStyle/>
          <a:p>
            <a:r>
              <a:rPr kumimoji="1" lang="ja-JP" altLang="en-US" sz="13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チーム</a:t>
            </a:r>
            <a:r>
              <a:rPr lang="ja-JP" altLang="en-US" sz="13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相馬</a:t>
            </a:r>
            <a:endParaRPr kumimoji="1" lang="ja-JP" altLang="en-US" sz="13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AF39B6D-DC14-55BE-0756-4094F8813618}"/>
              </a:ext>
            </a:extLst>
          </p:cNvPr>
          <p:cNvSpPr txBox="1">
            <a:spLocks/>
          </p:cNvSpPr>
          <p:nvPr/>
        </p:nvSpPr>
        <p:spPr>
          <a:xfrm>
            <a:off x="0" y="3337560"/>
            <a:ext cx="12192000" cy="2824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リメイク元</a:t>
            </a:r>
            <a:endParaRPr lang="en-US" altLang="ja-JP" sz="8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3000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アストロロボ</a:t>
            </a:r>
            <a:r>
              <a:rPr lang="en-US" altLang="ja-JP" sz="13000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SASA</a:t>
            </a:r>
            <a:endParaRPr lang="ja-JP" altLang="en-US" sz="13000" dirty="0">
              <a:ln w="28575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036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C73D799D-F06C-EFE8-5F39-008E839A0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pic>
        <p:nvPicPr>
          <p:cNvPr id="20" name="図 19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960959-A4A1-0C5B-6024-88DA2EBE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4035491" y="2804322"/>
            <a:ext cx="3373813" cy="2573198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2" name="図 21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EDCC2CCD-942C-9DC7-E6F3-1061FC56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3317818" y="180782"/>
            <a:ext cx="4078649" cy="2923393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8" name="図 27" descr="マップ&#10;&#10;自動的に生成された説明">
            <a:extLst>
              <a:ext uri="{FF2B5EF4-FFF2-40B4-BE49-F238E27FC236}">
                <a16:creationId xmlns:a16="http://schemas.microsoft.com/office/drawing/2014/main" id="{B2E066E1-22F9-93E3-1ED2-440ABE057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15322" r="38790" b="12054"/>
          <a:stretch/>
        </p:blipFill>
        <p:spPr>
          <a:xfrm>
            <a:off x="7299039" y="311074"/>
            <a:ext cx="4377722" cy="2955605"/>
          </a:xfrm>
          <a:prstGeom prst="rect">
            <a:avLst/>
          </a:prstGeom>
          <a:ln>
            <a:noFill/>
          </a:ln>
          <a:effectLst>
            <a:glow rad="50800">
              <a:srgbClr val="FFFF00"/>
            </a:glow>
            <a:softEdge rad="112500"/>
          </a:effectLst>
        </p:spPr>
      </p:pic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字幕 2">
            <a:extLst>
              <a:ext uri="{FF2B5EF4-FFF2-40B4-BE49-F238E27FC236}">
                <a16:creationId xmlns:a16="http://schemas.microsoft.com/office/drawing/2014/main" id="{0DD875FB-C507-17F1-8BD4-EB4ACA4024C1}"/>
              </a:ext>
            </a:extLst>
          </p:cNvPr>
          <p:cNvSpPr txBox="1">
            <a:spLocks/>
          </p:cNvSpPr>
          <p:nvPr/>
        </p:nvSpPr>
        <p:spPr>
          <a:xfrm>
            <a:off x="4361304" y="2747523"/>
            <a:ext cx="3124627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字幕 2">
            <a:extLst>
              <a:ext uri="{FF2B5EF4-FFF2-40B4-BE49-F238E27FC236}">
                <a16:creationId xmlns:a16="http://schemas.microsoft.com/office/drawing/2014/main" id="{1399AAAE-E246-372B-37B0-50C70BF7D6BC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" name="図 5" descr="図形, 矢印&#10;&#10;自動的に生成された説明">
            <a:extLst>
              <a:ext uri="{FF2B5EF4-FFF2-40B4-BE49-F238E27FC236}">
                <a16:creationId xmlns:a16="http://schemas.microsoft.com/office/drawing/2014/main" id="{957E45DA-DA06-6172-9669-DD374938EE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4836059" y="1329768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図形, 矢印&#10;&#10;自動的に生成された説明">
            <a:extLst>
              <a:ext uri="{FF2B5EF4-FFF2-40B4-BE49-F238E27FC236}">
                <a16:creationId xmlns:a16="http://schemas.microsoft.com/office/drawing/2014/main" id="{4E2739D2-BA04-8965-B7B9-3CE3EA71FD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1372" flipH="1">
            <a:off x="6034562" y="3832405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16" name="図 15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0769D5E2-C525-5620-E7B3-627162E65F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4193317" y="4480242"/>
            <a:ext cx="1254352" cy="843305"/>
          </a:xfrm>
          <a:prstGeom prst="rect">
            <a:avLst/>
          </a:prstGeom>
        </p:spPr>
      </p:pic>
      <p:sp>
        <p:nvSpPr>
          <p:cNvPr id="29" name="字幕 2">
            <a:extLst>
              <a:ext uri="{FF2B5EF4-FFF2-40B4-BE49-F238E27FC236}">
                <a16:creationId xmlns:a16="http://schemas.microsoft.com/office/drawing/2014/main" id="{100E85C0-6A3E-9B04-29EF-FE9FEDF6B861}"/>
              </a:ext>
            </a:extLst>
          </p:cNvPr>
          <p:cNvSpPr txBox="1">
            <a:spLocks/>
          </p:cNvSpPr>
          <p:nvPr/>
        </p:nvSpPr>
        <p:spPr>
          <a:xfrm>
            <a:off x="8755094" y="243255"/>
            <a:ext cx="3124627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ファイアバー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AD887EA-3A7D-A99F-A478-682F9633BA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9B258A2-5C45-90BC-499A-C04717BEDC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21143" r="47125" b="32936"/>
          <a:stretch/>
        </p:blipFill>
        <p:spPr>
          <a:xfrm>
            <a:off x="4605638" y="2541975"/>
            <a:ext cx="7187523" cy="3981801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pic>
        <p:nvPicPr>
          <p:cNvPr id="10" name="図 9" descr="建物, 座る, コンピュータ, 記号 が含まれている画像&#10;&#10;自動的に生成された説明">
            <a:extLst>
              <a:ext uri="{FF2B5EF4-FFF2-40B4-BE49-F238E27FC236}">
                <a16:creationId xmlns:a16="http://schemas.microsoft.com/office/drawing/2014/main" id="{3DD39A2A-EE73-000E-1663-9B80EFE4BA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" t="34889" r="63586" b="32140"/>
          <a:stretch/>
        </p:blipFill>
        <p:spPr>
          <a:xfrm>
            <a:off x="398839" y="1299289"/>
            <a:ext cx="5737205" cy="3177675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sp>
        <p:nvSpPr>
          <p:cNvPr id="14" name="字幕 2">
            <a:extLst>
              <a:ext uri="{FF2B5EF4-FFF2-40B4-BE49-F238E27FC236}">
                <a16:creationId xmlns:a16="http://schemas.microsoft.com/office/drawing/2014/main" id="{B92DA384-7AA8-44D7-0F6A-5DDB489263F8}"/>
              </a:ext>
            </a:extLst>
          </p:cNvPr>
          <p:cNvSpPr txBox="1">
            <a:spLocks/>
          </p:cNvSpPr>
          <p:nvPr/>
        </p:nvSpPr>
        <p:spPr>
          <a:xfrm>
            <a:off x="380698" y="1306714"/>
            <a:ext cx="3488998" cy="1335149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動く壁</a:t>
            </a:r>
            <a:endParaRPr lang="en-US" altLang="ja-JP" sz="8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DFF66145-3C47-C393-DE65-FEDA822B17A9}"/>
              </a:ext>
            </a:extLst>
          </p:cNvPr>
          <p:cNvSpPr/>
          <p:nvPr/>
        </p:nvSpPr>
        <p:spPr>
          <a:xfrm rot="16200000">
            <a:off x="5760546" y="3812742"/>
            <a:ext cx="736620" cy="2042829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6D86F04E-9792-1995-F846-04CF270C7365}"/>
              </a:ext>
            </a:extLst>
          </p:cNvPr>
          <p:cNvSpPr/>
          <p:nvPr/>
        </p:nvSpPr>
        <p:spPr>
          <a:xfrm rot="16200000">
            <a:off x="3785213" y="1613277"/>
            <a:ext cx="736620" cy="2042829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85734B18-4E24-0678-0B25-0DFD30C3E1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9237234" y="2993176"/>
            <a:ext cx="1335147" cy="2144810"/>
          </a:xfrm>
          <a:prstGeom prst="rect">
            <a:avLst/>
          </a:prstGeom>
          <a:effectLst>
            <a:glow rad="127000">
              <a:srgbClr val="00B0F0">
                <a:alpha val="0"/>
              </a:srgbClr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2740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0.47057 0.0046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2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/>
      <p:bldP spid="14" grpId="1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C73D799D-F06C-EFE8-5F39-008E839A0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pic>
        <p:nvPicPr>
          <p:cNvPr id="20" name="図 19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960959-A4A1-0C5B-6024-88DA2EBE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4035491" y="2804322"/>
            <a:ext cx="3373813" cy="2573198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2" name="図 21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EDCC2CCD-942C-9DC7-E6F3-1061FC56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3317818" y="180782"/>
            <a:ext cx="4078649" cy="2923393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8" name="図 27" descr="マップ&#10;&#10;自動的に生成された説明">
            <a:extLst>
              <a:ext uri="{FF2B5EF4-FFF2-40B4-BE49-F238E27FC236}">
                <a16:creationId xmlns:a16="http://schemas.microsoft.com/office/drawing/2014/main" id="{B2E066E1-22F9-93E3-1ED2-440ABE057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15322" r="38790" b="12054"/>
          <a:stretch/>
        </p:blipFill>
        <p:spPr>
          <a:xfrm>
            <a:off x="7299039" y="311074"/>
            <a:ext cx="4377722" cy="2955605"/>
          </a:xfrm>
          <a:prstGeom prst="rect">
            <a:avLst/>
          </a:prstGeom>
          <a:ln>
            <a:noFill/>
          </a:ln>
          <a:effectLst>
            <a:glow rad="50800">
              <a:srgbClr val="FFFF00"/>
            </a:glow>
            <a:softEdge rad="1125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字幕 2">
            <a:extLst>
              <a:ext uri="{FF2B5EF4-FFF2-40B4-BE49-F238E27FC236}">
                <a16:creationId xmlns:a16="http://schemas.microsoft.com/office/drawing/2014/main" id="{0DD875FB-C507-17F1-8BD4-EB4ACA4024C1}"/>
              </a:ext>
            </a:extLst>
          </p:cNvPr>
          <p:cNvSpPr txBox="1">
            <a:spLocks/>
          </p:cNvSpPr>
          <p:nvPr/>
        </p:nvSpPr>
        <p:spPr>
          <a:xfrm>
            <a:off x="4361304" y="2747523"/>
            <a:ext cx="3124627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字幕 2">
            <a:extLst>
              <a:ext uri="{FF2B5EF4-FFF2-40B4-BE49-F238E27FC236}">
                <a16:creationId xmlns:a16="http://schemas.microsoft.com/office/drawing/2014/main" id="{1399AAAE-E246-372B-37B0-50C70BF7D6BC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8" name="図 7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9B258A2-5C45-90BC-499A-C04717BED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21143" r="47125" b="32936"/>
          <a:stretch/>
        </p:blipFill>
        <p:spPr>
          <a:xfrm>
            <a:off x="8128431" y="4512609"/>
            <a:ext cx="3839932" cy="2127276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pic>
        <p:nvPicPr>
          <p:cNvPr id="10" name="図 9" descr="建物, 座る, コンピュータ, 記号 が含まれている画像&#10;&#10;自動的に生成された説明">
            <a:extLst>
              <a:ext uri="{FF2B5EF4-FFF2-40B4-BE49-F238E27FC236}">
                <a16:creationId xmlns:a16="http://schemas.microsoft.com/office/drawing/2014/main" id="{3DD39A2A-EE73-000E-1663-9B80EFE4BA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" t="34889" r="63586" b="32140"/>
          <a:stretch/>
        </p:blipFill>
        <p:spPr>
          <a:xfrm>
            <a:off x="8501503" y="2933113"/>
            <a:ext cx="3065100" cy="1697672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sp>
        <p:nvSpPr>
          <p:cNvPr id="14" name="字幕 2">
            <a:extLst>
              <a:ext uri="{FF2B5EF4-FFF2-40B4-BE49-F238E27FC236}">
                <a16:creationId xmlns:a16="http://schemas.microsoft.com/office/drawing/2014/main" id="{B92DA384-7AA8-44D7-0F6A-5DDB489263F8}"/>
              </a:ext>
            </a:extLst>
          </p:cNvPr>
          <p:cNvSpPr txBox="1">
            <a:spLocks/>
          </p:cNvSpPr>
          <p:nvPr/>
        </p:nvSpPr>
        <p:spPr>
          <a:xfrm>
            <a:off x="9095515" y="4319140"/>
            <a:ext cx="1863996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動く壁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字幕 2">
            <a:extLst>
              <a:ext uri="{FF2B5EF4-FFF2-40B4-BE49-F238E27FC236}">
                <a16:creationId xmlns:a16="http://schemas.microsoft.com/office/drawing/2014/main" id="{100E85C0-6A3E-9B04-29EF-FE9FEDF6B861}"/>
              </a:ext>
            </a:extLst>
          </p:cNvPr>
          <p:cNvSpPr txBox="1">
            <a:spLocks/>
          </p:cNvSpPr>
          <p:nvPr/>
        </p:nvSpPr>
        <p:spPr>
          <a:xfrm>
            <a:off x="8755094" y="243255"/>
            <a:ext cx="3124627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ファイアバー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" name="図 5" descr="図形, 矢印&#10;&#10;自動的に生成された説明">
            <a:extLst>
              <a:ext uri="{FF2B5EF4-FFF2-40B4-BE49-F238E27FC236}">
                <a16:creationId xmlns:a16="http://schemas.microsoft.com/office/drawing/2014/main" id="{957E45DA-DA06-6172-9669-DD374938EE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4836059" y="1329768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図形, 矢印&#10;&#10;自動的に生成された説明">
            <a:extLst>
              <a:ext uri="{FF2B5EF4-FFF2-40B4-BE49-F238E27FC236}">
                <a16:creationId xmlns:a16="http://schemas.microsoft.com/office/drawing/2014/main" id="{4E2739D2-BA04-8965-B7B9-3CE3EA71FD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1372" flipH="1">
            <a:off x="6034562" y="3832405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16" name="図 15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0769D5E2-C525-5620-E7B3-627162E65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4193317" y="4480242"/>
            <a:ext cx="1254352" cy="843305"/>
          </a:xfrm>
          <a:prstGeom prst="rect">
            <a:avLst/>
          </a:prstGeom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DFF66145-3C47-C393-DE65-FEDA822B17A9}"/>
              </a:ext>
            </a:extLst>
          </p:cNvPr>
          <p:cNvSpPr/>
          <p:nvPr/>
        </p:nvSpPr>
        <p:spPr>
          <a:xfrm rot="16200000">
            <a:off x="8745440" y="5191516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6D86F04E-9792-1995-F846-04CF270C7365}"/>
              </a:ext>
            </a:extLst>
          </p:cNvPr>
          <p:cNvSpPr/>
          <p:nvPr/>
        </p:nvSpPr>
        <p:spPr>
          <a:xfrm rot="16200000">
            <a:off x="10310672" y="3100861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85734B18-4E24-0678-0B25-0DFD30C3E1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602860" y="4753663"/>
            <a:ext cx="713302" cy="1145864"/>
          </a:xfrm>
          <a:prstGeom prst="rect">
            <a:avLst/>
          </a:prstGeom>
          <a:effectLst>
            <a:glow rad="127000">
              <a:srgbClr val="00B0F0">
                <a:alpha val="0"/>
              </a:srgbClr>
            </a:glow>
          </a:effec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F60AD1-C881-9C78-470D-666B72D9EC42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978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C73D799D-F06C-EFE8-5F39-008E839A0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pic>
        <p:nvPicPr>
          <p:cNvPr id="20" name="図 19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960959-A4A1-0C5B-6024-88DA2EBE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4035491" y="2804322"/>
            <a:ext cx="3373813" cy="2573198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2" name="図 21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EDCC2CCD-942C-9DC7-E6F3-1061FC56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3317818" y="180782"/>
            <a:ext cx="4078649" cy="2923393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8" name="図 27" descr="マップ&#10;&#10;自動的に生成された説明">
            <a:extLst>
              <a:ext uri="{FF2B5EF4-FFF2-40B4-BE49-F238E27FC236}">
                <a16:creationId xmlns:a16="http://schemas.microsoft.com/office/drawing/2014/main" id="{B2E066E1-22F9-93E3-1ED2-440ABE057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15322" r="38790" b="12054"/>
          <a:stretch/>
        </p:blipFill>
        <p:spPr>
          <a:xfrm>
            <a:off x="7299039" y="311074"/>
            <a:ext cx="4377722" cy="2955605"/>
          </a:xfrm>
          <a:prstGeom prst="rect">
            <a:avLst/>
          </a:prstGeom>
          <a:ln>
            <a:noFill/>
          </a:ln>
          <a:effectLst>
            <a:glow rad="50800">
              <a:srgbClr val="FFFF00"/>
            </a:glow>
            <a:softEdge rad="1125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字幕 2">
            <a:extLst>
              <a:ext uri="{FF2B5EF4-FFF2-40B4-BE49-F238E27FC236}">
                <a16:creationId xmlns:a16="http://schemas.microsoft.com/office/drawing/2014/main" id="{0DD875FB-C507-17F1-8BD4-EB4ACA4024C1}"/>
              </a:ext>
            </a:extLst>
          </p:cNvPr>
          <p:cNvSpPr txBox="1">
            <a:spLocks/>
          </p:cNvSpPr>
          <p:nvPr/>
        </p:nvSpPr>
        <p:spPr>
          <a:xfrm>
            <a:off x="4361304" y="2747523"/>
            <a:ext cx="3124627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字幕 2">
            <a:extLst>
              <a:ext uri="{FF2B5EF4-FFF2-40B4-BE49-F238E27FC236}">
                <a16:creationId xmlns:a16="http://schemas.microsoft.com/office/drawing/2014/main" id="{1399AAAE-E246-372B-37B0-50C70BF7D6BC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8" name="図 7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9B258A2-5C45-90BC-499A-C04717BED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21143" r="47125" b="32936"/>
          <a:stretch/>
        </p:blipFill>
        <p:spPr>
          <a:xfrm>
            <a:off x="8128431" y="4512609"/>
            <a:ext cx="3839932" cy="2127276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pic>
        <p:nvPicPr>
          <p:cNvPr id="10" name="図 9" descr="建物, 座る, コンピュータ, 記号 が含まれている画像&#10;&#10;自動的に生成された説明">
            <a:extLst>
              <a:ext uri="{FF2B5EF4-FFF2-40B4-BE49-F238E27FC236}">
                <a16:creationId xmlns:a16="http://schemas.microsoft.com/office/drawing/2014/main" id="{3DD39A2A-EE73-000E-1663-9B80EFE4BA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" t="34889" r="63586" b="32140"/>
          <a:stretch/>
        </p:blipFill>
        <p:spPr>
          <a:xfrm>
            <a:off x="8501503" y="2933113"/>
            <a:ext cx="3065100" cy="1697672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sp>
        <p:nvSpPr>
          <p:cNvPr id="14" name="字幕 2">
            <a:extLst>
              <a:ext uri="{FF2B5EF4-FFF2-40B4-BE49-F238E27FC236}">
                <a16:creationId xmlns:a16="http://schemas.microsoft.com/office/drawing/2014/main" id="{B92DA384-7AA8-44D7-0F6A-5DDB489263F8}"/>
              </a:ext>
            </a:extLst>
          </p:cNvPr>
          <p:cNvSpPr txBox="1">
            <a:spLocks/>
          </p:cNvSpPr>
          <p:nvPr/>
        </p:nvSpPr>
        <p:spPr>
          <a:xfrm>
            <a:off x="9095515" y="4319140"/>
            <a:ext cx="1863996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動く壁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字幕 2">
            <a:extLst>
              <a:ext uri="{FF2B5EF4-FFF2-40B4-BE49-F238E27FC236}">
                <a16:creationId xmlns:a16="http://schemas.microsoft.com/office/drawing/2014/main" id="{100E85C0-6A3E-9B04-29EF-FE9FEDF6B861}"/>
              </a:ext>
            </a:extLst>
          </p:cNvPr>
          <p:cNvSpPr txBox="1">
            <a:spLocks/>
          </p:cNvSpPr>
          <p:nvPr/>
        </p:nvSpPr>
        <p:spPr>
          <a:xfrm>
            <a:off x="8755094" y="243255"/>
            <a:ext cx="3124627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ファイアバー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" name="図 5" descr="図形, 矢印&#10;&#10;自動的に生成された説明">
            <a:extLst>
              <a:ext uri="{FF2B5EF4-FFF2-40B4-BE49-F238E27FC236}">
                <a16:creationId xmlns:a16="http://schemas.microsoft.com/office/drawing/2014/main" id="{957E45DA-DA06-6172-9669-DD374938EE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4836059" y="1329768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図形, 矢印&#10;&#10;自動的に生成された説明">
            <a:extLst>
              <a:ext uri="{FF2B5EF4-FFF2-40B4-BE49-F238E27FC236}">
                <a16:creationId xmlns:a16="http://schemas.microsoft.com/office/drawing/2014/main" id="{4E2739D2-BA04-8965-B7B9-3CE3EA71FD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1372" flipH="1">
            <a:off x="6034562" y="3832405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16" name="図 15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0769D5E2-C525-5620-E7B3-627162E65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4193317" y="4480242"/>
            <a:ext cx="1254352" cy="843305"/>
          </a:xfrm>
          <a:prstGeom prst="rect">
            <a:avLst/>
          </a:prstGeom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DFF66145-3C47-C393-DE65-FEDA822B17A9}"/>
              </a:ext>
            </a:extLst>
          </p:cNvPr>
          <p:cNvSpPr/>
          <p:nvPr/>
        </p:nvSpPr>
        <p:spPr>
          <a:xfrm rot="16200000">
            <a:off x="8745440" y="5191516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6D86F04E-9792-1995-F846-04CF270C7365}"/>
              </a:ext>
            </a:extLst>
          </p:cNvPr>
          <p:cNvSpPr/>
          <p:nvPr/>
        </p:nvSpPr>
        <p:spPr>
          <a:xfrm rot="16200000">
            <a:off x="10310672" y="3100861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85734B18-4E24-0678-0B25-0DFD30C3E1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602860" y="4753663"/>
            <a:ext cx="713302" cy="1145864"/>
          </a:xfrm>
          <a:prstGeom prst="rect">
            <a:avLst/>
          </a:prstGeom>
          <a:effectLst>
            <a:glow rad="127000">
              <a:srgbClr val="00B0F0">
                <a:alpha val="0"/>
              </a:srgbClr>
            </a:glow>
          </a:effec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4275DD8-0D54-1C25-3813-609A2790BB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FB358B7D-8FB6-3E06-E762-0546DA6DCF14}"/>
              </a:ext>
            </a:extLst>
          </p:cNvPr>
          <p:cNvSpPr txBox="1">
            <a:spLocks/>
          </p:cNvSpPr>
          <p:nvPr/>
        </p:nvSpPr>
        <p:spPr>
          <a:xfrm>
            <a:off x="-174147" y="1202236"/>
            <a:ext cx="12192000" cy="4629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直感的なギミックで</a:t>
            </a:r>
            <a:endParaRPr lang="en-US" altLang="ja-JP" sz="8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3000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パズルアクション</a:t>
            </a:r>
            <a:endParaRPr lang="en-US" altLang="ja-JP" sz="13000" dirty="0">
              <a:ln w="28575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800" dirty="0">
              <a:ln w="28575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要素も強調</a:t>
            </a:r>
            <a:endParaRPr lang="en-US" altLang="ja-JP" sz="8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1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6CB9E992-908C-80D9-EBA9-2A55FB58CC2A}"/>
              </a:ext>
            </a:extLst>
          </p:cNvPr>
          <p:cNvSpPr txBox="1">
            <a:spLocks/>
          </p:cNvSpPr>
          <p:nvPr/>
        </p:nvSpPr>
        <p:spPr>
          <a:xfrm>
            <a:off x="0" y="534767"/>
            <a:ext cx="12192000" cy="15212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9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クリア条件：脱出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676C346-5725-4423-6F92-E578CDC77189}"/>
              </a:ext>
            </a:extLst>
          </p:cNvPr>
          <p:cNvSpPr txBox="1">
            <a:spLocks/>
          </p:cNvSpPr>
          <p:nvPr/>
        </p:nvSpPr>
        <p:spPr>
          <a:xfrm>
            <a:off x="0" y="1924341"/>
            <a:ext cx="12192000" cy="15212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9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反動移動　：調整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746094">
            <a:off x="20783" y="1417320"/>
            <a:ext cx="12192000" cy="1521266"/>
          </a:xfrm>
        </p:spPr>
        <p:txBody>
          <a:bodyPr>
            <a:noAutofit/>
          </a:bodyPr>
          <a:lstStyle/>
          <a:p>
            <a:r>
              <a:rPr kumimoji="1" lang="ja-JP" altLang="en-US" sz="115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現代風アレンジ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E1C1CC-E202-2B9E-6AD3-1A481DE7BC40}"/>
              </a:ext>
            </a:extLst>
          </p:cNvPr>
          <p:cNvSpPr txBox="1"/>
          <p:nvPr/>
        </p:nvSpPr>
        <p:spPr>
          <a:xfrm>
            <a:off x="20783" y="3687299"/>
            <a:ext cx="12192000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15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ギミックてんこ盛り</a:t>
            </a:r>
            <a:endParaRPr lang="en-US" altLang="ja-JP" sz="11500" dirty="0">
              <a:ln w="28575">
                <a:solidFill>
                  <a:sysClr val="windowText" lastClr="000000"/>
                </a:solidFill>
              </a:ln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en-US" altLang="ja-JP" sz="6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2D</a:t>
            </a:r>
            <a:r>
              <a:rPr lang="ja-JP" altLang="en-US" sz="6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アクションパズルシューティング</a:t>
            </a:r>
            <a:endParaRPr lang="ja-JP" altLang="en-US" sz="6800" dirty="0"/>
          </a:p>
        </p:txBody>
      </p:sp>
    </p:spTree>
    <p:extLst>
      <p:ext uri="{BB962C8B-B14F-4D97-AF65-F5344CB8AC3E}">
        <p14:creationId xmlns:p14="http://schemas.microsoft.com/office/powerpoint/2010/main" val="16291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/>
      <p:bldP spid="2" grpId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4526EAB-5673-D5C4-F32D-B26D5E644963}"/>
              </a:ext>
            </a:extLst>
          </p:cNvPr>
          <p:cNvSpPr txBox="1">
            <a:spLocks/>
          </p:cNvSpPr>
          <p:nvPr/>
        </p:nvSpPr>
        <p:spPr>
          <a:xfrm>
            <a:off x="167640" y="4080164"/>
            <a:ext cx="12192001" cy="1745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ジャンル　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：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2D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アクションパズルシューティング</a:t>
            </a:r>
            <a:endParaRPr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l"/>
            <a:r>
              <a:rPr lang="ja-JP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コンセプト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：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48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不自由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な移動による</a:t>
            </a:r>
            <a:r>
              <a:rPr lang="ja-JP" altLang="en-US" sz="4800" dirty="0"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緊張感</a:t>
            </a:r>
            <a:endParaRPr lang="en-US" altLang="ja-JP" dirty="0"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D46A5BA-5147-21A5-FD00-402EECC5D039}"/>
              </a:ext>
            </a:extLst>
          </p:cNvPr>
          <p:cNvSpPr txBox="1">
            <a:spLocks/>
          </p:cNvSpPr>
          <p:nvPr/>
        </p:nvSpPr>
        <p:spPr>
          <a:xfrm>
            <a:off x="0" y="807720"/>
            <a:ext cx="12192000" cy="2824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ゲームタイトル</a:t>
            </a:r>
            <a:endParaRPr lang="en-US" altLang="ja-JP" sz="8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en-US" altLang="ja-JP" sz="13000" dirty="0" err="1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LeapRecoil</a:t>
            </a:r>
            <a:endParaRPr lang="ja-JP" altLang="en-US" sz="13000" dirty="0">
              <a:ln w="28575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6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写真, 窓, ドア, 立つ が含まれている画像&#10;&#10;自動的に生成された説明">
            <a:extLst>
              <a:ext uri="{FF2B5EF4-FFF2-40B4-BE49-F238E27FC236}">
                <a16:creationId xmlns:a16="http://schemas.microsoft.com/office/drawing/2014/main" id="{8AC1C343-1AD4-376B-B4B3-9DAB984A0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22" y="2428040"/>
            <a:ext cx="5079492" cy="3174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3029F4D-3D42-1AF9-9017-BB88FB5E1C77}"/>
              </a:ext>
            </a:extLst>
          </p:cNvPr>
          <p:cNvGrpSpPr/>
          <p:nvPr/>
        </p:nvGrpSpPr>
        <p:grpSpPr>
          <a:xfrm>
            <a:off x="8437945" y="-159962"/>
            <a:ext cx="4270062" cy="4398235"/>
            <a:chOff x="2667000" y="0"/>
            <a:chExt cx="7517726" cy="774338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CA9CB76-5BBE-41D5-B7D9-5D526FB07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D22C4F97-A07C-1852-8448-A7EC27DE6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2938" y="885383"/>
              <a:ext cx="5161788" cy="6858000"/>
            </a:xfrm>
            <a:prstGeom prst="rect">
              <a:avLst/>
            </a:prstGeom>
          </p:spPr>
        </p:pic>
      </p:grp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D082C67-4492-2D26-3DD3-26695F366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3" t="22278" r="25190" b="7848"/>
          <a:stretch/>
        </p:blipFill>
        <p:spPr>
          <a:xfrm>
            <a:off x="122903" y="2442258"/>
            <a:ext cx="5405431" cy="4303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7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概要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2FA4B19-AB0D-49E3-7C11-A880509F05B3}"/>
              </a:ext>
            </a:extLst>
          </p:cNvPr>
          <p:cNvGrpSpPr/>
          <p:nvPr/>
        </p:nvGrpSpPr>
        <p:grpSpPr>
          <a:xfrm>
            <a:off x="7589760" y="-347602"/>
            <a:ext cx="4921297" cy="5111237"/>
            <a:chOff x="-4160412" y="1952288"/>
            <a:chExt cx="4921297" cy="5111237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A08B9B68-DC0F-9AFC-E63F-64872084D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60412" y="1952288"/>
              <a:ext cx="3732700" cy="3732700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DEC441FB-37D9-EE9F-B052-8BBB5C94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71815" y="3330825"/>
              <a:ext cx="3732700" cy="3732700"/>
            </a:xfrm>
            <a:prstGeom prst="rect">
              <a:avLst/>
            </a:prstGeom>
          </p:spPr>
        </p:pic>
      </p:grpSp>
      <p:sp>
        <p:nvSpPr>
          <p:cNvPr id="3" name="字幕 2">
            <a:extLst>
              <a:ext uri="{FF2B5EF4-FFF2-40B4-BE49-F238E27FC236}">
                <a16:creationId xmlns:a16="http://schemas.microsoft.com/office/drawing/2014/main" id="{14E2A218-1981-CC8F-560D-02ABF9D3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03" y="1241322"/>
            <a:ext cx="11946194" cy="16822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敵の戦艦内部</a:t>
            </a:r>
            <a:r>
              <a:rPr kumimoji="1" lang="en-US" altLang="ja-JP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､</a:t>
            </a:r>
            <a:r>
              <a:rPr kumimoji="1"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あなたは人質を助けに潜入した。</a:t>
            </a:r>
            <a:endParaRPr kumimoji="1" lang="en-US" altLang="ja-JP" sz="44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l"/>
            <a:r>
              <a:rPr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しかし</a:t>
            </a:r>
            <a:r>
              <a:rPr lang="en-US" altLang="ja-JP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､</a:t>
            </a:r>
            <a:r>
              <a:rPr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戦艦</a:t>
            </a:r>
            <a:r>
              <a:rPr kumimoji="1"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内部</a:t>
            </a:r>
            <a:r>
              <a:rPr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lang="ja-JP" altLang="en-US" sz="60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7030A0">
                        <a:tint val="66000"/>
                        <a:satMod val="160000"/>
                      </a:srgbClr>
                    </a:gs>
                    <a:gs pos="50000">
                      <a:srgbClr val="7030A0">
                        <a:tint val="44500"/>
                        <a:satMod val="160000"/>
                      </a:srgbClr>
                    </a:gs>
                    <a:gs pos="100000">
                      <a:srgbClr val="7030A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7030A0">
                      <a:alpha val="6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低重力</a:t>
            </a:r>
            <a:r>
              <a:rPr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ja-JP" altLang="en-US" sz="44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字幕 2">
            <a:extLst>
              <a:ext uri="{FF2B5EF4-FFF2-40B4-BE49-F238E27FC236}">
                <a16:creationId xmlns:a16="http://schemas.microsoft.com/office/drawing/2014/main" id="{6A7CDBAD-63C9-FF0C-4A25-BA78D42CCC79}"/>
              </a:ext>
            </a:extLst>
          </p:cNvPr>
          <p:cNvSpPr txBox="1">
            <a:spLocks/>
          </p:cNvSpPr>
          <p:nvPr/>
        </p:nvSpPr>
        <p:spPr>
          <a:xfrm>
            <a:off x="1669226" y="4716604"/>
            <a:ext cx="6796057" cy="1138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銃の</a:t>
            </a:r>
            <a:r>
              <a:rPr lang="ja-JP" altLang="en-US" sz="66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反動</a:t>
            </a:r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で移動して</a:t>
            </a:r>
            <a:r>
              <a:rPr lang="en-US" altLang="ja-JP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､</a:t>
            </a:r>
            <a:endParaRPr lang="ja-JP" altLang="en-US" sz="54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字幕 2">
            <a:extLst>
              <a:ext uri="{FF2B5EF4-FFF2-40B4-BE49-F238E27FC236}">
                <a16:creationId xmlns:a16="http://schemas.microsoft.com/office/drawing/2014/main" id="{76AB9070-B0EC-D5C5-9E20-F7B4A48B332B}"/>
              </a:ext>
            </a:extLst>
          </p:cNvPr>
          <p:cNvSpPr txBox="1">
            <a:spLocks/>
          </p:cNvSpPr>
          <p:nvPr/>
        </p:nvSpPr>
        <p:spPr>
          <a:xfrm>
            <a:off x="8018265" y="4784994"/>
            <a:ext cx="3692203" cy="1069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人質を</a:t>
            </a:r>
            <a:r>
              <a:rPr lang="ja-JP" altLang="en-US" sz="66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助け</a:t>
            </a:r>
            <a:endParaRPr lang="ja-JP" altLang="en-US" sz="54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字幕 2">
            <a:extLst>
              <a:ext uri="{FF2B5EF4-FFF2-40B4-BE49-F238E27FC236}">
                <a16:creationId xmlns:a16="http://schemas.microsoft.com/office/drawing/2014/main" id="{79127423-61C2-2CEF-B138-A06E7D1A04CD}"/>
              </a:ext>
            </a:extLst>
          </p:cNvPr>
          <p:cNvSpPr txBox="1">
            <a:spLocks/>
          </p:cNvSpPr>
          <p:nvPr/>
        </p:nvSpPr>
        <p:spPr>
          <a:xfrm>
            <a:off x="3756293" y="5715052"/>
            <a:ext cx="7954175" cy="946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戦艦の</a:t>
            </a:r>
            <a:r>
              <a:rPr lang="ja-JP" altLang="en-US" sz="66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脱出口</a:t>
            </a:r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を目指せ！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FD4A073-F878-3761-88B1-9EACCD3AD9E2}"/>
              </a:ext>
            </a:extLst>
          </p:cNvPr>
          <p:cNvGrpSpPr/>
          <p:nvPr/>
        </p:nvGrpSpPr>
        <p:grpSpPr>
          <a:xfrm>
            <a:off x="207732" y="2696420"/>
            <a:ext cx="2749348" cy="2013075"/>
            <a:chOff x="7029577" y="-359221"/>
            <a:chExt cx="4864635" cy="3561890"/>
          </a:xfrm>
        </p:grpSpPr>
        <p:pic>
          <p:nvPicPr>
            <p:cNvPr id="17" name="図 16" descr="アイコン&#10;&#10;自動的に生成された説明">
              <a:extLst>
                <a:ext uri="{FF2B5EF4-FFF2-40B4-BE49-F238E27FC236}">
                  <a16:creationId xmlns:a16="http://schemas.microsoft.com/office/drawing/2014/main" id="{681AF300-70A6-34EA-FE93-D9F8579D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8008034" y="202087"/>
              <a:ext cx="2302453" cy="3698711"/>
            </a:xfrm>
            <a:prstGeom prst="rect">
              <a:avLst/>
            </a:prstGeom>
            <a:effectLst>
              <a:glow rad="127000">
                <a:srgbClr val="00B0F0">
                  <a:alpha val="40000"/>
                </a:srgbClr>
              </a:glow>
            </a:effectLst>
          </p:spPr>
        </p:pic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4A6009D-1D97-798F-0AC6-30606360510A}"/>
                </a:ext>
              </a:extLst>
            </p:cNvPr>
            <p:cNvGrpSpPr/>
            <p:nvPr/>
          </p:nvGrpSpPr>
          <p:grpSpPr>
            <a:xfrm rot="830352">
              <a:off x="7029577" y="-359221"/>
              <a:ext cx="4864635" cy="3080259"/>
              <a:chOff x="6271822" y="41056"/>
              <a:chExt cx="5020421" cy="3178902"/>
            </a:xfrm>
          </p:grpSpPr>
          <p:pic>
            <p:nvPicPr>
              <p:cNvPr id="19" name="図 18" descr="アイコン&#10;&#10;自動的に生成された説明">
                <a:extLst>
                  <a:ext uri="{FF2B5EF4-FFF2-40B4-BE49-F238E27FC236}">
                    <a16:creationId xmlns:a16="http://schemas.microsoft.com/office/drawing/2014/main" id="{7D6BE35B-CB73-8844-9790-27053E29E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2" t="22084" r="24307" b="25251"/>
              <a:stretch/>
            </p:blipFill>
            <p:spPr>
              <a:xfrm rot="20590684" flipH="1">
                <a:off x="9270073" y="41056"/>
                <a:ext cx="2022170" cy="2002911"/>
              </a:xfrm>
              <a:prstGeom prst="rect">
                <a:avLst/>
              </a:prstGeom>
              <a:effectLst>
                <a:glow rad="127000">
                  <a:srgbClr val="00B0F0">
                    <a:alpha val="40000"/>
                  </a:srgbClr>
                </a:glow>
              </a:effectLst>
            </p:spPr>
          </p:pic>
          <p:pic>
            <p:nvPicPr>
              <p:cNvPr id="20" name="図 19" descr="ダイアグラム&#10;&#10;自動的に生成された説明">
                <a:extLst>
                  <a:ext uri="{FF2B5EF4-FFF2-40B4-BE49-F238E27FC236}">
                    <a16:creationId xmlns:a16="http://schemas.microsoft.com/office/drawing/2014/main" id="{1DA2634D-9A2D-44CB-6E9C-D8ED5AFFA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12878">
                <a:off x="6271822" y="1761487"/>
                <a:ext cx="3886208" cy="1458471"/>
              </a:xfrm>
              <a:prstGeom prst="rect">
                <a:avLst/>
              </a:prstGeom>
              <a:effectLst>
                <a:glow rad="127000">
                  <a:schemeClr val="bg1"/>
                </a:glo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00011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4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プレイヤーの挙動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3DFB98F-CBD2-BAA6-A935-1032E2FA6162}"/>
              </a:ext>
            </a:extLst>
          </p:cNvPr>
          <p:cNvSpPr txBox="1">
            <a:spLocks/>
          </p:cNvSpPr>
          <p:nvPr/>
        </p:nvSpPr>
        <p:spPr>
          <a:xfrm>
            <a:off x="206176" y="3356778"/>
            <a:ext cx="11831318" cy="1038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50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チャージで威力が変動する</a:t>
            </a:r>
            <a:r>
              <a:rPr lang="ja-JP" altLang="en-US" sz="6000" dirty="0">
                <a:ln w="28575">
                  <a:noFill/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エネルギー銃</a:t>
            </a:r>
            <a:endParaRPr lang="en-US" altLang="ja-JP" sz="60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FFCFC365-F46C-81AF-470D-3392C8743C7F}"/>
              </a:ext>
            </a:extLst>
          </p:cNvPr>
          <p:cNvSpPr txBox="1">
            <a:spLocks/>
          </p:cNvSpPr>
          <p:nvPr/>
        </p:nvSpPr>
        <p:spPr>
          <a:xfrm>
            <a:off x="55045" y="2293720"/>
            <a:ext cx="6676103" cy="1091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銃の挙動</a:t>
            </a: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87EA658-C0AF-6DA1-2191-50E2188F8C18}"/>
              </a:ext>
            </a:extLst>
          </p:cNvPr>
          <p:cNvGrpSpPr/>
          <p:nvPr/>
        </p:nvGrpSpPr>
        <p:grpSpPr>
          <a:xfrm>
            <a:off x="7029577" y="-359221"/>
            <a:ext cx="4864635" cy="3561890"/>
            <a:chOff x="7029577" y="-359221"/>
            <a:chExt cx="4864635" cy="3561890"/>
          </a:xfrm>
        </p:grpSpPr>
        <p:pic>
          <p:nvPicPr>
            <p:cNvPr id="18" name="図 17" descr="アイコン&#10;&#10;自動的に生成された説明">
              <a:extLst>
                <a:ext uri="{FF2B5EF4-FFF2-40B4-BE49-F238E27FC236}">
                  <a16:creationId xmlns:a16="http://schemas.microsoft.com/office/drawing/2014/main" id="{D37A7E8E-8446-DC01-A134-A1B2B1AC6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8008034" y="202087"/>
              <a:ext cx="2302453" cy="3698711"/>
            </a:xfrm>
            <a:prstGeom prst="rect">
              <a:avLst/>
            </a:prstGeom>
            <a:effectLst>
              <a:glow rad="127000">
                <a:srgbClr val="00B0F0">
                  <a:alpha val="40000"/>
                </a:srgbClr>
              </a:glow>
            </a:effectLst>
          </p:spPr>
        </p:pic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655CDA0-C679-28E7-A46C-C557E76BA823}"/>
                </a:ext>
              </a:extLst>
            </p:cNvPr>
            <p:cNvGrpSpPr/>
            <p:nvPr/>
          </p:nvGrpSpPr>
          <p:grpSpPr>
            <a:xfrm rot="830352">
              <a:off x="7029577" y="-359221"/>
              <a:ext cx="4864635" cy="3080259"/>
              <a:chOff x="6271822" y="41056"/>
              <a:chExt cx="5020421" cy="3178902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003D9732-5029-4C4B-A657-849485D3F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2" t="22084" r="24307" b="25251"/>
              <a:stretch/>
            </p:blipFill>
            <p:spPr>
              <a:xfrm rot="20590684" flipH="1">
                <a:off x="9270073" y="41056"/>
                <a:ext cx="2022170" cy="2002911"/>
              </a:xfrm>
              <a:prstGeom prst="rect">
                <a:avLst/>
              </a:prstGeom>
              <a:effectLst>
                <a:glow rad="127000">
                  <a:srgbClr val="00B0F0">
                    <a:alpha val="40000"/>
                  </a:srgbClr>
                </a:glow>
              </a:effectLst>
            </p:spPr>
          </p:pic>
          <p:pic>
            <p:nvPicPr>
              <p:cNvPr id="15" name="図 14" descr="ダイアグラム&#10;&#10;自動的に生成された説明">
                <a:extLst>
                  <a:ext uri="{FF2B5EF4-FFF2-40B4-BE49-F238E27FC236}">
                    <a16:creationId xmlns:a16="http://schemas.microsoft.com/office/drawing/2014/main" id="{7BBA71A1-2A72-82FC-CEE8-250C6F53B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12878">
                <a:off x="6271822" y="1761487"/>
                <a:ext cx="3886208" cy="1458471"/>
              </a:xfrm>
              <a:prstGeom prst="rect">
                <a:avLst/>
              </a:prstGeom>
              <a:effectLst>
                <a:glow rad="127000">
                  <a:schemeClr val="bg1"/>
                </a:glow>
              </a:effectLst>
            </p:spPr>
          </p:pic>
        </p:grpSp>
      </p:grpSp>
      <p:sp>
        <p:nvSpPr>
          <p:cNvPr id="3" name="字幕 2">
            <a:extLst>
              <a:ext uri="{FF2B5EF4-FFF2-40B4-BE49-F238E27FC236}">
                <a16:creationId xmlns:a16="http://schemas.microsoft.com/office/drawing/2014/main" id="{14E2A218-1981-CC8F-560D-02ABF9D3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177" y="1079998"/>
            <a:ext cx="7972624" cy="1038846"/>
          </a:xfrm>
        </p:spPr>
        <p:txBody>
          <a:bodyPr>
            <a:normAutofit fontScale="92500"/>
          </a:bodyPr>
          <a:lstStyle/>
          <a:p>
            <a:pPr algn="l"/>
            <a:r>
              <a:rPr kumimoji="1"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移動方法</a:t>
            </a:r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lang="ja-JP" altLang="en-US" sz="6500" dirty="0">
                <a:ln w="28575">
                  <a:noFill/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銃の反動</a:t>
            </a:r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のみ</a:t>
            </a:r>
          </a:p>
        </p:txBody>
      </p:sp>
      <p:pic>
        <p:nvPicPr>
          <p:cNvPr id="25" name="図 24" descr="モニター, コンピュータ, 電子機器, 画面 が含まれている画像&#10;&#10;自動的に生成された説明">
            <a:extLst>
              <a:ext uri="{FF2B5EF4-FFF2-40B4-BE49-F238E27FC236}">
                <a16:creationId xmlns:a16="http://schemas.microsoft.com/office/drawing/2014/main" id="{69B1F800-AEFB-9CE0-5863-CB20916AA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3" t="9116" r="35002" b="42984"/>
          <a:stretch/>
        </p:blipFill>
        <p:spPr>
          <a:xfrm rot="21168574">
            <a:off x="8167190" y="4477022"/>
            <a:ext cx="5220193" cy="3166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図 2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065BDA8-8C00-6130-3F54-2754CDA93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t="13641" r="44520" b="33777"/>
          <a:stretch/>
        </p:blipFill>
        <p:spPr>
          <a:xfrm rot="395130">
            <a:off x="4040344" y="4679424"/>
            <a:ext cx="4659825" cy="3479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図 22" descr="カラフルな光のcg&#10;&#10;低い精度で自動的に生成された説明">
            <a:extLst>
              <a:ext uri="{FF2B5EF4-FFF2-40B4-BE49-F238E27FC236}">
                <a16:creationId xmlns:a16="http://schemas.microsoft.com/office/drawing/2014/main" id="{4BFFBDD6-CEFE-D39B-745F-C3553DE73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4" t="19041" r="49573" b="48524"/>
          <a:stretch/>
        </p:blipFill>
        <p:spPr>
          <a:xfrm rot="21221041">
            <a:off x="-822876" y="4667200"/>
            <a:ext cx="5496865" cy="2924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947742-FB4B-E32D-65C0-4EE1FDC20365}"/>
              </a:ext>
            </a:extLst>
          </p:cNvPr>
          <p:cNvSpPr txBox="1"/>
          <p:nvPr/>
        </p:nvSpPr>
        <p:spPr>
          <a:xfrm>
            <a:off x="69852" y="5727152"/>
            <a:ext cx="27038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精密な移動</a:t>
            </a:r>
            <a:endParaRPr lang="en-US" altLang="ja-JP" sz="32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よわよわ攻撃</a:t>
            </a:r>
            <a:endParaRPr lang="ja-JP" altLang="en-US" sz="32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34D93BD-F037-6A72-4AF0-D25CA89BEC81}"/>
              </a:ext>
            </a:extLst>
          </p:cNvPr>
          <p:cNvSpPr txBox="1"/>
          <p:nvPr/>
        </p:nvSpPr>
        <p:spPr>
          <a:xfrm>
            <a:off x="9284448" y="5731830"/>
            <a:ext cx="28172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大胆な移動</a:t>
            </a:r>
            <a:endParaRPr lang="en-US" altLang="ja-JP" sz="32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圧倒的超火力</a:t>
            </a:r>
            <a:endParaRPr lang="ja-JP" altLang="en-US" sz="32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7039AD5-7029-0BC5-AC6C-3832DEFE4F58}"/>
              </a:ext>
            </a:extLst>
          </p:cNvPr>
          <p:cNvSpPr/>
          <p:nvPr/>
        </p:nvSpPr>
        <p:spPr>
          <a:xfrm>
            <a:off x="786056" y="4323879"/>
            <a:ext cx="10608110" cy="684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F46302A-C8E8-BCF6-5677-548EF804A23B}"/>
              </a:ext>
            </a:extLst>
          </p:cNvPr>
          <p:cNvSpPr/>
          <p:nvPr/>
        </p:nvSpPr>
        <p:spPr>
          <a:xfrm>
            <a:off x="849301" y="4381015"/>
            <a:ext cx="10485120" cy="5688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3BE1C03-58DC-3380-F6D5-73E3A929E8AF}"/>
              </a:ext>
            </a:extLst>
          </p:cNvPr>
          <p:cNvSpPr/>
          <p:nvPr/>
        </p:nvSpPr>
        <p:spPr>
          <a:xfrm>
            <a:off x="849301" y="4381014"/>
            <a:ext cx="3454552" cy="5688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4B1E952-0919-7300-091A-584A472F501D}"/>
              </a:ext>
            </a:extLst>
          </p:cNvPr>
          <p:cNvSpPr/>
          <p:nvPr/>
        </p:nvSpPr>
        <p:spPr>
          <a:xfrm>
            <a:off x="7879869" y="4381014"/>
            <a:ext cx="3454552" cy="5688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7C66C75-F793-22B6-4F03-20042C4E32DE}"/>
              </a:ext>
            </a:extLst>
          </p:cNvPr>
          <p:cNvSpPr/>
          <p:nvPr/>
        </p:nvSpPr>
        <p:spPr>
          <a:xfrm>
            <a:off x="4303853" y="4381013"/>
            <a:ext cx="3576016" cy="5688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E4BF3AFF-52DE-72E1-C473-23552DDD01EA}"/>
              </a:ext>
            </a:extLst>
          </p:cNvPr>
          <p:cNvGrpSpPr/>
          <p:nvPr/>
        </p:nvGrpSpPr>
        <p:grpSpPr>
          <a:xfrm rot="21116233">
            <a:off x="9214051" y="3132173"/>
            <a:ext cx="2915906" cy="2554014"/>
            <a:chOff x="6555425" y="3726924"/>
            <a:chExt cx="3519935" cy="3077446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67A0E272-B4E7-CB75-9E00-D84DB64FDEA5}"/>
                </a:ext>
              </a:extLst>
            </p:cNvPr>
            <p:cNvGrpSpPr/>
            <p:nvPr/>
          </p:nvGrpSpPr>
          <p:grpSpPr>
            <a:xfrm>
              <a:off x="6555425" y="3726924"/>
              <a:ext cx="2691001" cy="3077446"/>
              <a:chOff x="6147155" y="3324660"/>
              <a:chExt cx="3219186" cy="3681481"/>
            </a:xfrm>
          </p:grpSpPr>
          <p:pic>
            <p:nvPicPr>
              <p:cNvPr id="37" name="図 36" descr="アイコン&#10;&#10;自動的に生成された説明">
                <a:extLst>
                  <a:ext uri="{FF2B5EF4-FFF2-40B4-BE49-F238E27FC236}">
                    <a16:creationId xmlns:a16="http://schemas.microsoft.com/office/drawing/2014/main" id="{A9043CED-8164-A681-8258-05C213CF7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2" t="22084" r="24307" b="25251"/>
              <a:stretch/>
            </p:blipFill>
            <p:spPr>
              <a:xfrm rot="971889">
                <a:off x="7406920" y="4195022"/>
                <a:ext cx="1959421" cy="1940760"/>
              </a:xfrm>
              <a:prstGeom prst="rect">
                <a:avLst/>
              </a:prstGeom>
              <a:effectLst>
                <a:glow rad="127000">
                  <a:srgbClr val="00B0F0">
                    <a:alpha val="40000"/>
                  </a:srgbClr>
                </a:glow>
              </a:effectLst>
            </p:spPr>
          </p:pic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ABD5B24C-1C38-EC02-35F1-C503DE4B428D}"/>
                  </a:ext>
                </a:extLst>
              </p:cNvPr>
              <p:cNvGrpSpPr/>
              <p:nvPr/>
            </p:nvGrpSpPr>
            <p:grpSpPr>
              <a:xfrm rot="3775780">
                <a:off x="5187697" y="4284118"/>
                <a:ext cx="3681481" cy="1762566"/>
                <a:chOff x="12554950" y="473740"/>
                <a:chExt cx="3681481" cy="1762566"/>
              </a:xfrm>
            </p:grpSpPr>
            <p:pic>
              <p:nvPicPr>
                <p:cNvPr id="35" name="図 34" descr="アイコン&#10;&#10;自動的に生成された説明">
                  <a:extLst>
                    <a:ext uri="{FF2B5EF4-FFF2-40B4-BE49-F238E27FC236}">
                      <a16:creationId xmlns:a16="http://schemas.microsoft.com/office/drawing/2014/main" id="{738AD455-B729-1A75-4ACA-61986CB8C2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V="1">
                  <a:off x="12876003" y="856409"/>
                  <a:ext cx="1058844" cy="1700950"/>
                </a:xfrm>
                <a:prstGeom prst="rect">
                  <a:avLst/>
                </a:prstGeom>
                <a:effectLst>
                  <a:glow rad="127000">
                    <a:schemeClr val="bg1"/>
                  </a:glow>
                </a:effectLst>
              </p:spPr>
            </p:pic>
            <p:pic>
              <p:nvPicPr>
                <p:cNvPr id="40" name="図 39" descr="銃のcg&#10;&#10;低い精度で自動的に生成された説明">
                  <a:extLst>
                    <a:ext uri="{FF2B5EF4-FFF2-40B4-BE49-F238E27FC236}">
                      <a16:creationId xmlns:a16="http://schemas.microsoft.com/office/drawing/2014/main" id="{BC3A7513-60DC-F9E2-3007-0FB52BEFF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12"/>
                <a:stretch/>
              </p:blipFill>
              <p:spPr>
                <a:xfrm rot="20045179">
                  <a:off x="13769151" y="473740"/>
                  <a:ext cx="2467280" cy="1458471"/>
                </a:xfrm>
                <a:prstGeom prst="rect">
                  <a:avLst/>
                </a:prstGeom>
                <a:effectLst>
                  <a:glow rad="127000">
                    <a:schemeClr val="bg1"/>
                  </a:glow>
                </a:effectLst>
              </p:spPr>
            </p:pic>
          </p:grpSp>
        </p:grpSp>
        <p:sp>
          <p:nvSpPr>
            <p:cNvPr id="43" name="字幕 2">
              <a:extLst>
                <a:ext uri="{FF2B5EF4-FFF2-40B4-BE49-F238E27FC236}">
                  <a16:creationId xmlns:a16="http://schemas.microsoft.com/office/drawing/2014/main" id="{093F7AC6-AB35-AD55-BE21-CD382CFF73DD}"/>
                </a:ext>
              </a:extLst>
            </p:cNvPr>
            <p:cNvSpPr txBox="1">
              <a:spLocks/>
            </p:cNvSpPr>
            <p:nvPr/>
          </p:nvSpPr>
          <p:spPr>
            <a:xfrm rot="18466271">
              <a:off x="8907420" y="4601171"/>
              <a:ext cx="1295133" cy="1040747"/>
            </a:xfrm>
            <a:prstGeom prst="rect">
              <a:avLst/>
            </a:prstGeom>
            <a:effectLst>
              <a:glow rad="127000">
                <a:schemeClr val="bg1"/>
              </a:glo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ja-JP" altLang="en-US" sz="5400" dirty="0">
                  <a:ln w="28575">
                    <a:noFill/>
                  </a:ln>
                  <a:solidFill>
                    <a:schemeClr val="bg1"/>
                  </a:solidFill>
                  <a:effectLst>
                    <a:glow rad="127000">
                      <a:schemeClr val="bg1"/>
                    </a:glo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💦</a:t>
              </a:r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DBBB1BC-3B7A-C0D5-3446-545A6251A4E0}"/>
              </a:ext>
            </a:extLst>
          </p:cNvPr>
          <p:cNvSpPr txBox="1"/>
          <p:nvPr/>
        </p:nvSpPr>
        <p:spPr>
          <a:xfrm>
            <a:off x="7589431" y="4428761"/>
            <a:ext cx="26151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撃ちすぎると空砲に</a:t>
            </a:r>
            <a:r>
              <a:rPr lang="en-US" altLang="ja-JP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endParaRPr lang="ja-JP" altLang="en-US" sz="32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9B84359-58D6-B6D4-E265-00628829E7BA}"/>
              </a:ext>
            </a:extLst>
          </p:cNvPr>
          <p:cNvSpPr txBox="1"/>
          <p:nvPr/>
        </p:nvSpPr>
        <p:spPr>
          <a:xfrm>
            <a:off x="4686290" y="5727152"/>
            <a:ext cx="28710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そこそこの移動</a:t>
            </a:r>
            <a:endParaRPr lang="en-US" altLang="ja-JP" sz="32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まあまあな攻撃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95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3" grpId="0" build="p"/>
      <p:bldP spid="28" grpId="0"/>
      <p:bldP spid="29" grpId="0"/>
      <p:bldP spid="31" grpId="0" animBg="1"/>
      <p:bldP spid="30" grpId="0" animBg="1"/>
      <p:bldP spid="32" grpId="0" animBg="1"/>
      <p:bldP spid="33" grpId="0" animBg="1"/>
      <p:bldP spid="34" grpId="0" animBg="1"/>
      <p:bldP spid="45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136729-9843-3964-EBAF-2AD07F1D4B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531963" y="1249958"/>
            <a:ext cx="4779165" cy="5301789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6148781" y="1266843"/>
            <a:ext cx="5354811" cy="5301789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6200000">
            <a:off x="7026497" y="54299"/>
            <a:ext cx="684534" cy="443597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514589" y="1139525"/>
            <a:ext cx="4435971" cy="1240742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74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8C054F-4F70-1558-D5F6-71836ACB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7" name="図 6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554B44F-293F-574A-DA56-EDA10701A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780240" y="1195169"/>
            <a:ext cx="10631520" cy="5264065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6" name="字幕 2">
            <a:extLst>
              <a:ext uri="{FF2B5EF4-FFF2-40B4-BE49-F238E27FC236}">
                <a16:creationId xmlns:a16="http://schemas.microsoft.com/office/drawing/2014/main" id="{5B6C3EC2-C20D-DC5F-177A-BF1B004BD1EF}"/>
              </a:ext>
            </a:extLst>
          </p:cNvPr>
          <p:cNvSpPr txBox="1">
            <a:spLocks/>
          </p:cNvSpPr>
          <p:nvPr/>
        </p:nvSpPr>
        <p:spPr>
          <a:xfrm>
            <a:off x="733939" y="1171931"/>
            <a:ext cx="6641259" cy="1454239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288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67BD42-F220-4F16-5BEB-2202C0E9CD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3DF37919-E65D-B88A-8509-54F9C833A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50088" y="180782"/>
            <a:ext cx="7515806" cy="6457295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sp>
        <p:nvSpPr>
          <p:cNvPr id="39" name="字幕 2">
            <a:extLst>
              <a:ext uri="{FF2B5EF4-FFF2-40B4-BE49-F238E27FC236}">
                <a16:creationId xmlns:a16="http://schemas.microsoft.com/office/drawing/2014/main" id="{2FCDD2D1-BC80-A44C-9126-4502EB4C0F1F}"/>
              </a:ext>
            </a:extLst>
          </p:cNvPr>
          <p:cNvSpPr txBox="1">
            <a:spLocks/>
          </p:cNvSpPr>
          <p:nvPr/>
        </p:nvSpPr>
        <p:spPr>
          <a:xfrm>
            <a:off x="4417260" y="5520737"/>
            <a:ext cx="4195462" cy="1248540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8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8167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93859AA1-A3B9-5DB9-EC22-52DBBEE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sp>
        <p:nvSpPr>
          <p:cNvPr id="32" name="字幕 2">
            <a:extLst>
              <a:ext uri="{FF2B5EF4-FFF2-40B4-BE49-F238E27FC236}">
                <a16:creationId xmlns:a16="http://schemas.microsoft.com/office/drawing/2014/main" id="{F374004A-B2BA-EB71-5079-48485EA29B96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202AB6-A7D3-38E1-BB04-CAEC15C1EA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B189A49-3B6B-0CB8-E03F-8EBDD071D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507127" y="1169548"/>
            <a:ext cx="7064957" cy="5063845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19" name="図 18" descr="図形, 矢印&#10;&#10;自動的に生成された説明">
            <a:extLst>
              <a:ext uri="{FF2B5EF4-FFF2-40B4-BE49-F238E27FC236}">
                <a16:creationId xmlns:a16="http://schemas.microsoft.com/office/drawing/2014/main" id="{68B77665-4DDA-017E-01CD-80E91C468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3121755" y="3266479"/>
            <a:ext cx="2023473" cy="1686228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3536AF0F-751D-2369-9E18-554FFE818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5001191" y="1466298"/>
            <a:ext cx="6686921" cy="5100097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sp>
        <p:nvSpPr>
          <p:cNvPr id="17" name="字幕 2">
            <a:extLst>
              <a:ext uri="{FF2B5EF4-FFF2-40B4-BE49-F238E27FC236}">
                <a16:creationId xmlns:a16="http://schemas.microsoft.com/office/drawing/2014/main" id="{D315DB3C-04C1-948D-7F2D-C1C2C3C37B6D}"/>
              </a:ext>
            </a:extLst>
          </p:cNvPr>
          <p:cNvSpPr txBox="1">
            <a:spLocks/>
          </p:cNvSpPr>
          <p:nvPr/>
        </p:nvSpPr>
        <p:spPr>
          <a:xfrm>
            <a:off x="507127" y="1176068"/>
            <a:ext cx="6193032" cy="1413772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8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1" name="図 20" descr="図形, 矢印&#10;&#10;自動的に生成された説明">
            <a:extLst>
              <a:ext uri="{FF2B5EF4-FFF2-40B4-BE49-F238E27FC236}">
                <a16:creationId xmlns:a16="http://schemas.microsoft.com/office/drawing/2014/main" id="{FD49F8D7-9B79-39A6-D6EF-F08485DFD4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86038" flipH="1">
            <a:off x="9377006" y="3699503"/>
            <a:ext cx="2315310" cy="1929426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30" name="図 29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241512E3-9B53-0FB0-9634-4E5D9B7D2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3683954" y="3949643"/>
            <a:ext cx="4053758" cy="272535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531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C73D799D-F06C-EFE8-5F39-008E839A0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pic>
        <p:nvPicPr>
          <p:cNvPr id="20" name="図 19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960959-A4A1-0C5B-6024-88DA2EBE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4035491" y="2804322"/>
            <a:ext cx="3373813" cy="2573198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2" name="図 21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EDCC2CCD-942C-9DC7-E6F3-1061FC56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3317818" y="180782"/>
            <a:ext cx="4078649" cy="2923393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字幕 2">
            <a:extLst>
              <a:ext uri="{FF2B5EF4-FFF2-40B4-BE49-F238E27FC236}">
                <a16:creationId xmlns:a16="http://schemas.microsoft.com/office/drawing/2014/main" id="{0DD875FB-C507-17F1-8BD4-EB4ACA4024C1}"/>
              </a:ext>
            </a:extLst>
          </p:cNvPr>
          <p:cNvSpPr txBox="1">
            <a:spLocks/>
          </p:cNvSpPr>
          <p:nvPr/>
        </p:nvSpPr>
        <p:spPr>
          <a:xfrm>
            <a:off x="4361304" y="2747523"/>
            <a:ext cx="3124627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字幕 2">
            <a:extLst>
              <a:ext uri="{FF2B5EF4-FFF2-40B4-BE49-F238E27FC236}">
                <a16:creationId xmlns:a16="http://schemas.microsoft.com/office/drawing/2014/main" id="{1399AAAE-E246-372B-37B0-50C70BF7D6BC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" name="図 5" descr="図形, 矢印&#10;&#10;自動的に生成された説明">
            <a:extLst>
              <a:ext uri="{FF2B5EF4-FFF2-40B4-BE49-F238E27FC236}">
                <a16:creationId xmlns:a16="http://schemas.microsoft.com/office/drawing/2014/main" id="{957E45DA-DA06-6172-9669-DD374938EE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4836059" y="1329768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図形, 矢印&#10;&#10;自動的に生成された説明">
            <a:extLst>
              <a:ext uri="{FF2B5EF4-FFF2-40B4-BE49-F238E27FC236}">
                <a16:creationId xmlns:a16="http://schemas.microsoft.com/office/drawing/2014/main" id="{4E2739D2-BA04-8965-B7B9-3CE3EA71FD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1372" flipH="1">
            <a:off x="6034562" y="3832405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16" name="図 15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0769D5E2-C525-5620-E7B3-627162E65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4193317" y="4480242"/>
            <a:ext cx="1254352" cy="84330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954D23A-571E-D4F3-15FB-A73CA4AFF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4" name="図 3" descr="マップ&#10;&#10;自動的に生成された説明">
            <a:extLst>
              <a:ext uri="{FF2B5EF4-FFF2-40B4-BE49-F238E27FC236}">
                <a16:creationId xmlns:a16="http://schemas.microsoft.com/office/drawing/2014/main" id="{CF702F00-6508-4947-B74F-262EF13F1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15322" r="20666" b="12054"/>
          <a:stretch/>
        </p:blipFill>
        <p:spPr>
          <a:xfrm>
            <a:off x="1103664" y="1211797"/>
            <a:ext cx="9984671" cy="5187620"/>
          </a:xfrm>
          <a:prstGeom prst="rect">
            <a:avLst/>
          </a:prstGeom>
          <a:ln>
            <a:noFill/>
          </a:ln>
          <a:effectLst>
            <a:glow rad="50800">
              <a:srgbClr val="FFFF00"/>
            </a:glow>
            <a:softEdge rad="112500"/>
          </a:effectLst>
        </p:spPr>
      </p:pic>
      <p:sp>
        <p:nvSpPr>
          <p:cNvPr id="5" name="字幕 2">
            <a:extLst>
              <a:ext uri="{FF2B5EF4-FFF2-40B4-BE49-F238E27FC236}">
                <a16:creationId xmlns:a16="http://schemas.microsoft.com/office/drawing/2014/main" id="{272A5285-65CA-97C1-2BF1-5CC582826D51}"/>
              </a:ext>
            </a:extLst>
          </p:cNvPr>
          <p:cNvSpPr txBox="1">
            <a:spLocks/>
          </p:cNvSpPr>
          <p:nvPr/>
        </p:nvSpPr>
        <p:spPr>
          <a:xfrm>
            <a:off x="1074528" y="1220509"/>
            <a:ext cx="5484284" cy="117917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ファイアバー</a:t>
            </a:r>
            <a:endParaRPr lang="en-US" altLang="ja-JP" sz="8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084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199</Words>
  <Application>Microsoft Office PowerPoint</Application>
  <PresentationFormat>ワイド画面</PresentationFormat>
  <Paragraphs>88</Paragraphs>
  <Slides>13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HGP創英角ｺﾞｼｯｸUB</vt:lpstr>
      <vt:lpstr>HG創英角ｺﾞｼｯｸUB</vt:lpstr>
      <vt:lpstr>わんぱくルイカ</vt:lpstr>
      <vt:lpstr>游ゴシック</vt:lpstr>
      <vt:lpstr>游ゴシック Light</vt:lpstr>
      <vt:lpstr>Arial</vt:lpstr>
      <vt:lpstr>Office テーマ</vt:lpstr>
      <vt:lpstr>チーム相馬</vt:lpstr>
      <vt:lpstr>PowerPoint プレゼンテーション</vt:lpstr>
      <vt:lpstr>概要</vt:lpstr>
      <vt:lpstr>プレイヤーの挙動</vt:lpstr>
      <vt:lpstr>ステージの挙動</vt:lpstr>
      <vt:lpstr>ステージの挙動</vt:lpstr>
      <vt:lpstr>ステージの挙動</vt:lpstr>
      <vt:lpstr>ステージの挙動</vt:lpstr>
      <vt:lpstr>ステージの挙動</vt:lpstr>
      <vt:lpstr>ステージの挙動</vt:lpstr>
      <vt:lpstr>ステージの挙動</vt:lpstr>
      <vt:lpstr>ステージの挙動</vt:lpstr>
      <vt:lpstr>現代風アレンジ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勇一 藤田</dc:creator>
  <cp:lastModifiedBy>勇一 藤田</cp:lastModifiedBy>
  <cp:revision>17</cp:revision>
  <dcterms:created xsi:type="dcterms:W3CDTF">2024-10-02T08:45:50Z</dcterms:created>
  <dcterms:modified xsi:type="dcterms:W3CDTF">2024-10-04T02:00:45Z</dcterms:modified>
</cp:coreProperties>
</file>